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004724" cy="316835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Краткая презентация 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Основной образовательной программы 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МБДОУ – детский сад «Светлячок»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г.Аркадака Саратовской области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Родительские собрания. </a:t>
            </a:r>
          </a:p>
          <a:p>
            <a:r>
              <a:rPr lang="ru-RU" dirty="0" smtClean="0"/>
              <a:t>2. Консультации. </a:t>
            </a:r>
          </a:p>
          <a:p>
            <a:r>
              <a:rPr lang="ru-RU" dirty="0" smtClean="0"/>
              <a:t>3. Совместные праздники. </a:t>
            </a:r>
          </a:p>
          <a:p>
            <a:r>
              <a:rPr lang="ru-RU" dirty="0" smtClean="0"/>
              <a:t>4. Конкурсы. </a:t>
            </a:r>
          </a:p>
          <a:p>
            <a:r>
              <a:rPr lang="ru-RU" dirty="0" smtClean="0"/>
              <a:t>5. Оформление родительских уголков. </a:t>
            </a:r>
          </a:p>
          <a:p>
            <a:r>
              <a:rPr lang="ru-RU" dirty="0" smtClean="0"/>
              <a:t>6. Анкетирование. </a:t>
            </a:r>
          </a:p>
          <a:p>
            <a:r>
              <a:rPr lang="ru-RU" dirty="0" smtClean="0"/>
              <a:t>7. Размещение информации на сайте ДОУ и т.д.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Формы и активные методы сотрудничества с родителями: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071546"/>
            <a:ext cx="8429684" cy="542928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/>
              <a:t>Основная образовательная программа дошкольного образования МБДОУ детского сада «Светлячок» г. Аркадака Саратовской области (далее – Программа) разработана в соответствии с федеральным государственным образовательным стандартом дошкольного образования и с учетом  комплексной образовательной программы дошкольного образования «От рождения до школы» под редакцией Н.Е. </a:t>
            </a:r>
            <a:r>
              <a:rPr lang="ru-RU" dirty="0" err="1" smtClean="0"/>
              <a:t>Вераксы</a:t>
            </a:r>
            <a:r>
              <a:rPr lang="ru-RU" dirty="0" smtClean="0"/>
              <a:t>, Т.С. Комаровой, М.А. Васильевой</a:t>
            </a:r>
          </a:p>
          <a:p>
            <a:pPr algn="l"/>
            <a:r>
              <a:rPr lang="ru-RU" dirty="0" smtClean="0"/>
              <a:t>Программа направлена на разностороннее развитие детей с </a:t>
            </a:r>
            <a:r>
              <a:rPr lang="ru-RU" dirty="0" smtClean="0"/>
              <a:t>2</a:t>
            </a:r>
            <a:r>
              <a:rPr lang="ru-RU" dirty="0" smtClean="0"/>
              <a:t> </a:t>
            </a:r>
            <a:r>
              <a:rPr lang="ru-RU" dirty="0" smtClean="0"/>
              <a:t>до </a:t>
            </a:r>
            <a:r>
              <a:rPr lang="ru-RU" dirty="0" smtClean="0"/>
              <a:t>7 </a:t>
            </a:r>
            <a:r>
              <a:rPr lang="ru-RU" dirty="0" smtClean="0"/>
              <a:t>лет с учётом их возрастных и индивидуальных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деятельности. Программа определяет комплекс основных характеристик дошкольного образования (объём, содержание и планируемые результаты в виде целевых ориентиров дошкольного образования), требования к условиям реализации Программы. </a:t>
            </a:r>
          </a:p>
          <a:p>
            <a:pPr algn="l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1"/>
            <a:ext cx="7772400" cy="857257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КРАТКАЯ ПРЕЗЕНТАЦИЯ ОБРАЗОВАТЕЛЬНОЙ ПРОГРАММЫ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Программа направлена на создание условий развития ребёнка,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соответствующими возрасту видами деятельности (игры, познавательной и исследовательской деятельности, в форме творческой активности, обеспечивающей художественно – эстетическое развитие ребёнка); на создание развивающей образовательной среды, которая представляет собой систему условий социализации и индивидуализации детей.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/>
          </a:bodyPr>
          <a:lstStyle/>
          <a:p>
            <a:r>
              <a:rPr lang="ru-RU" dirty="0" smtClean="0"/>
              <a:t>Содержание Программы обеспечивает развитие личности, мотивации и способностей детей в различных видах деятельности и охватывает следующие направления развития и образования детей (образовательные области): социально-коммуникативное развитие; познавательное развитие; речевое развитие; художественно-эстетическое развитие; физическое развитие. </a:t>
            </a:r>
          </a:p>
          <a:p>
            <a:r>
              <a:rPr lang="ru-RU" dirty="0" smtClean="0"/>
              <a:t>Программа включает три основных раздела: целевой, содержательный и организационный.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Включает в себя пояснительную записку и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образования: </a:t>
            </a:r>
          </a:p>
          <a:p>
            <a:r>
              <a:rPr lang="ru-RU" dirty="0" smtClean="0"/>
              <a:t>ребёнок овладевает основными культурными способами деятельности, проявляет инициативу и самостоятельность в разных видах деятельности –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 </a:t>
            </a:r>
          </a:p>
          <a:p>
            <a:r>
              <a:rPr lang="ru-RU" dirty="0" smtClean="0"/>
              <a:t>ребёнок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Целевой раздел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>
            <a:noAutofit/>
          </a:bodyPr>
          <a:lstStyle/>
          <a:p>
            <a:r>
              <a:rPr lang="ru-RU" sz="1600" dirty="0" smtClean="0"/>
              <a:t>ребёнок обладает развитым воображением, которое реализуется в разных видах деятельности, и прежде всего в игре; ребёнок владеет разными формами и видами игры, различает условную и реальную ситуации, умеет подчиняться разным правилам и социальным нормам; </a:t>
            </a:r>
          </a:p>
          <a:p>
            <a:r>
              <a:rPr lang="ru-RU" sz="1600" dirty="0" smtClean="0"/>
              <a:t>ребёнок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ребёнка складываются предпосылки грамотности; </a:t>
            </a:r>
          </a:p>
          <a:p>
            <a:r>
              <a:rPr lang="ru-RU" sz="1600" dirty="0" smtClean="0"/>
              <a:t>у ребёнка развита крупная и мелкая моторика; он подвижен, вынослив, владеет основными движениями, может контролировать свои движения и управлять ими; </a:t>
            </a:r>
          </a:p>
          <a:p>
            <a:r>
              <a:rPr lang="ru-RU" sz="1600" dirty="0" smtClean="0"/>
              <a:t>ребёнок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 </a:t>
            </a:r>
          </a:p>
          <a:p>
            <a:r>
              <a:rPr lang="ru-RU" sz="1600" dirty="0" smtClean="0"/>
              <a:t>ребёнок проявляет любознательность, задаёт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живёт;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</a:t>
            </a:r>
          </a:p>
          <a:p>
            <a:r>
              <a:rPr lang="ru-RU" sz="1600" dirty="0" smtClean="0"/>
              <a:t>ребёнок способен к принятию собственных решений, опираясь на свои знания и умения в различных видах деятельности. 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Представляет общее содержание Программы, обеспечивающее полноценное развитие личности детей. </a:t>
            </a:r>
          </a:p>
          <a:p>
            <a:r>
              <a:rPr lang="ru-RU" dirty="0" smtClean="0"/>
              <a:t>Программа состоит из обязательной части и части, формируемой участниками образовательных отношений (вариативная часть). </a:t>
            </a:r>
            <a:r>
              <a:rPr lang="ru-RU" i="1" dirty="0" smtClean="0"/>
              <a:t>Обязательная часть </a:t>
            </a:r>
            <a:r>
              <a:rPr lang="ru-RU" dirty="0" smtClean="0"/>
              <a:t>Программы отражает комплексность подхода, обеспечивая развитие детей во всех пяти образовательных областях.     Обязательная часть разработана на основе примерной основной общеобразовательной программы дошкольного образования «От рождения до школы» под редакцией Н.Е. </a:t>
            </a:r>
            <a:r>
              <a:rPr lang="ru-RU" dirty="0" err="1" smtClean="0"/>
              <a:t>Вераксы</a:t>
            </a:r>
            <a:r>
              <a:rPr lang="ru-RU" dirty="0" smtClean="0"/>
              <a:t>, Т.С. Комаровой, М.А. Васильевой.</a:t>
            </a:r>
          </a:p>
          <a:p>
            <a:r>
              <a:rPr lang="ru-RU" i="1" dirty="0" smtClean="0"/>
              <a:t> </a:t>
            </a:r>
            <a:r>
              <a:rPr lang="ru-RU" dirty="0" smtClean="0"/>
              <a:t>В части, формируемой участниками образовательных отношений, используется парциальные программы, направленные на развитие детей  в  образовательных областях.</a:t>
            </a:r>
          </a:p>
          <a:p>
            <a:r>
              <a:rPr lang="ru-RU" dirty="0" smtClean="0"/>
              <a:t>В детском саду работают творческие мастерские, театральная гостиная, клуб знатоков по парциальным программам, направленные на развитие детей  в нескольких образовательных областях.</a:t>
            </a:r>
          </a:p>
          <a:p>
            <a:r>
              <a:rPr lang="ru-RU" dirty="0" smtClean="0"/>
              <a:t>Выбор парциальных программ для части, формируемой участниками образовательного процесса, соответствует потребностям и интересам детей, а также возможностям педагогического коллектива.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Содержательный раздел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Содержит описание материально-технического обеспечения Программы, включает распорядок и режим дня, а также особенности традиционных событий, праздников, мероприятий; особенности организации предметно-пространственной среды, особенности взаимодействия педагогического коллектива с семьями воспитанников. </a:t>
            </a:r>
          </a:p>
          <a:p>
            <a:r>
              <a:rPr lang="ru-RU" dirty="0" smtClean="0"/>
              <a:t>Цель взаимодействия педагогического коллектива ДОУ с семьёй заключается в обеспечении разносторонней поддержки воспитательного потенциала семьи, помощи родителям в осознании </a:t>
            </a:r>
            <a:r>
              <a:rPr lang="ru-RU" dirty="0" err="1" smtClean="0"/>
              <a:t>самоценности</a:t>
            </a:r>
            <a:r>
              <a:rPr lang="ru-RU" dirty="0" smtClean="0"/>
              <a:t> дошкольного периода детства как базиса для всей последующей жизни человека.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Организационный раздел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Взаимодействие с родителями (законными представителями) по вопросам образования ребёнка происходит через непосредственное вовлечение их в образовательную деятельность, посредством создания образовательных проектов совместно с семьёй на основе выявления потребностей и поддержки образовательных инициатив семьи. </a:t>
            </a:r>
          </a:p>
          <a:p>
            <a:r>
              <a:rPr lang="ru-RU" dirty="0" smtClean="0"/>
              <a:t>Эффективное взаимодействие педагогического коллектива ДОУ и семьи возможно только при соблюдении комплекса психолого-педагогических условий: </a:t>
            </a:r>
          </a:p>
          <a:p>
            <a:r>
              <a:rPr lang="ru-RU" dirty="0" smtClean="0"/>
              <a:t>-поддержка эмоциональных сил ребёнка в процессе его взаимодействия с семьёй, осознание ценности семьи как «эмоционального тыла» для ребёнка; </a:t>
            </a:r>
          </a:p>
          <a:p>
            <a:r>
              <a:rPr lang="ru-RU" dirty="0" smtClean="0"/>
              <a:t> учёт в содержании общения с родителями разнородного характера </a:t>
            </a:r>
            <a:r>
              <a:rPr lang="ru-RU" dirty="0" err="1" smtClean="0"/>
              <a:t>социокультурных</a:t>
            </a:r>
            <a:r>
              <a:rPr lang="ru-RU" dirty="0" smtClean="0"/>
              <a:t> потребностей и интересов; </a:t>
            </a:r>
          </a:p>
          <a:p>
            <a:r>
              <a:rPr lang="ru-RU" dirty="0" smtClean="0"/>
              <a:t>нацеленность содержания общения с родителями на укрепление детско-родительских отношений; </a:t>
            </a:r>
          </a:p>
          <a:p>
            <a:r>
              <a:rPr lang="ru-RU" dirty="0" smtClean="0"/>
              <a:t> сочетание комплекса форм сотрудничества с методами активизации и развития педагогической рефлексии родителей; </a:t>
            </a:r>
          </a:p>
          <a:p>
            <a:r>
              <a:rPr lang="ru-RU" dirty="0" smtClean="0"/>
              <a:t>практическая направленность психолого-педагогических технологий сотрудничества с семьями на овладение родителями разными видами контакта и общения с ребёнком (вербального, невербального, игрового).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203</TotalTime>
  <Words>1050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Краткая презентация  Основной образовательной программы  МБДОУ – детский сад «Светлячок» г.Аркадака Саратовской области </vt:lpstr>
      <vt:lpstr>КРАТКАЯ ПРЕЗЕНТАЦИЯ ОБРАЗОВАТЕЛЬНОЙ ПРОГРАММЫ</vt:lpstr>
      <vt:lpstr>Слайд 3</vt:lpstr>
      <vt:lpstr>Слайд 4</vt:lpstr>
      <vt:lpstr>Целевой раздел </vt:lpstr>
      <vt:lpstr>Слайд 6</vt:lpstr>
      <vt:lpstr>Содержательный раздел</vt:lpstr>
      <vt:lpstr>Организационный раздел</vt:lpstr>
      <vt:lpstr>Слайд 9</vt:lpstr>
      <vt:lpstr>Формы и активные методы сотрудничества с родителями: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ОБРАЗОВАТЕЛЬНОЙ ПРОГРАММЫ МБДОУ ДЕТСКИЙ САД «Звёздочка» </dc:title>
  <cp:lastModifiedBy>Сергей</cp:lastModifiedBy>
  <cp:revision>16</cp:revision>
  <dcterms:modified xsi:type="dcterms:W3CDTF">2017-01-29T08:41:42Z</dcterms:modified>
</cp:coreProperties>
</file>